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4" r:id="rId10"/>
    <p:sldId id="266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7AE38-4857-4460-8C04-D57D1ABAEE20}" type="datetimeFigureOut">
              <a:rPr lang="es-MX" smtClean="0"/>
              <a:pPr/>
              <a:t>12/04/2014</a:t>
            </a:fld>
            <a:endParaRPr lang="es-MX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463398F-E9A1-4AAB-A8BC-6B9CF675CEE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7AE38-4857-4460-8C04-D57D1ABAEE20}" type="datetimeFigureOut">
              <a:rPr lang="es-MX" smtClean="0"/>
              <a:pPr/>
              <a:t>12/04/2014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3398F-E9A1-4AAB-A8BC-6B9CF675CEE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7AE38-4857-4460-8C04-D57D1ABAEE20}" type="datetimeFigureOut">
              <a:rPr lang="es-MX" smtClean="0"/>
              <a:pPr/>
              <a:t>12/04/2014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3398F-E9A1-4AAB-A8BC-6B9CF675CEE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7AE38-4857-4460-8C04-D57D1ABAEE20}" type="datetimeFigureOut">
              <a:rPr lang="es-MX" smtClean="0"/>
              <a:pPr/>
              <a:t>12/04/2014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MX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463398F-E9A1-4AAB-A8BC-6B9CF675CEE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7AE38-4857-4460-8C04-D57D1ABAEE20}" type="datetimeFigureOut">
              <a:rPr lang="es-MX" smtClean="0"/>
              <a:pPr/>
              <a:t>12/04/2014</a:t>
            </a:fld>
            <a:endParaRPr lang="es-MX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3398F-E9A1-4AAB-A8BC-6B9CF675CEE8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7AE38-4857-4460-8C04-D57D1ABAEE20}" type="datetimeFigureOut">
              <a:rPr lang="es-MX" smtClean="0"/>
              <a:pPr/>
              <a:t>12/04/2014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3398F-E9A1-4AAB-A8BC-6B9CF675CEE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7AE38-4857-4460-8C04-D57D1ABAEE20}" type="datetimeFigureOut">
              <a:rPr lang="es-MX" smtClean="0"/>
              <a:pPr/>
              <a:t>12/04/2014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463398F-E9A1-4AAB-A8BC-6B9CF675CEE8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7AE38-4857-4460-8C04-D57D1ABAEE20}" type="datetimeFigureOut">
              <a:rPr lang="es-MX" smtClean="0"/>
              <a:pPr/>
              <a:t>12/04/2014</a:t>
            </a:fld>
            <a:endParaRPr lang="es-MX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3398F-E9A1-4AAB-A8BC-6B9CF675CEE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7AE38-4857-4460-8C04-D57D1ABAEE20}" type="datetimeFigureOut">
              <a:rPr lang="es-MX" smtClean="0"/>
              <a:pPr/>
              <a:t>12/04/2014</a:t>
            </a:fld>
            <a:endParaRPr lang="es-MX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3398F-E9A1-4AAB-A8BC-6B9CF675CEE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7AE38-4857-4460-8C04-D57D1ABAEE20}" type="datetimeFigureOut">
              <a:rPr lang="es-MX" smtClean="0"/>
              <a:pPr/>
              <a:t>12/04/2014</a:t>
            </a:fld>
            <a:endParaRPr lang="es-MX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3398F-E9A1-4AAB-A8BC-6B9CF675CEE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7AE38-4857-4460-8C04-D57D1ABAEE20}" type="datetimeFigureOut">
              <a:rPr lang="es-MX" smtClean="0"/>
              <a:pPr/>
              <a:t>12/04/2014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3398F-E9A1-4AAB-A8BC-6B9CF675CEE8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017AE38-4857-4460-8C04-D57D1ABAEE20}" type="datetimeFigureOut">
              <a:rPr lang="es-MX" smtClean="0"/>
              <a:pPr/>
              <a:t>12/04/2014</a:t>
            </a:fld>
            <a:endParaRPr lang="es-MX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463398F-E9A1-4AAB-A8BC-6B9CF675CEE8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uenastareas.com/ensayos/Medios-De-Comunicacion-e-Informacion-Publica/2547125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1340768"/>
            <a:ext cx="6984776" cy="1222375"/>
          </a:xfrm>
        </p:spPr>
        <p:txBody>
          <a:bodyPr/>
          <a:lstStyle/>
          <a:p>
            <a:pPr algn="ctr"/>
            <a:r>
              <a:rPr lang="es-MX" dirty="0" smtClean="0"/>
              <a:t>2.1 MEDIOS DE INFORMACION Y COMUNICACION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5589240"/>
            <a:ext cx="8458200" cy="914400"/>
          </a:xfrm>
        </p:spPr>
        <p:txBody>
          <a:bodyPr/>
          <a:lstStyle/>
          <a:p>
            <a:r>
              <a:rPr lang="es-MX" dirty="0" smtClean="0"/>
              <a:t>LIZBETH HERNANDEZ GOMEZ</a:t>
            </a:r>
          </a:p>
          <a:p>
            <a:r>
              <a:rPr lang="es-MX" dirty="0" smtClean="0"/>
              <a:t>LIC. ELIU GOMEZ CASTRO</a:t>
            </a:r>
            <a:endParaRPr lang="es-MX" dirty="0"/>
          </a:p>
        </p:txBody>
      </p:sp>
      <p:pic>
        <p:nvPicPr>
          <p:cNvPr id="4" name="3 Imagen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2780928"/>
            <a:ext cx="6192688" cy="2287389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1763688" y="260648"/>
            <a:ext cx="60486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UNIVERSIDAD  DE CIENCIAS E INGENIERIAS </a:t>
            </a:r>
          </a:p>
          <a:p>
            <a:pPr algn="ctr"/>
            <a:r>
              <a:rPr lang="es-MX" sz="2400" dirty="0" smtClean="0"/>
              <a:t>DEL NORESTE</a:t>
            </a:r>
            <a:endParaRPr lang="es-MX" sz="2400" dirty="0"/>
          </a:p>
        </p:txBody>
      </p:sp>
      <p:pic>
        <p:nvPicPr>
          <p:cNvPr id="6" name="5 Imagen" descr="images (1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4016" y="188640"/>
            <a:ext cx="1547664" cy="144214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bibliografia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hlinkClick r:id="rId2"/>
              </a:rPr>
              <a:t>http://www.buenastareas.com/ensayos/Medios-De-Comunicacion-e-Informacion-Publica/2547125.html</a:t>
            </a:r>
            <a:r>
              <a:rPr lang="es-MX" dirty="0" smtClean="0"/>
              <a:t>  </a:t>
            </a:r>
            <a:endParaRPr lang="es-MX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INTRODUCCION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 smtClean="0"/>
              <a:t>Los medios de comunicación son una de las maneras más eficaces y rápidas de transmitir un mensaje.</a:t>
            </a:r>
          </a:p>
          <a:p>
            <a:r>
              <a:rPr lang="es-MX" dirty="0" smtClean="0"/>
              <a:t>Existen 2 tipos: los medios de comunicación personal y los medios de comunicación masiva.</a:t>
            </a:r>
          </a:p>
          <a:p>
            <a:r>
              <a:rPr lang="es-MX" dirty="0" smtClean="0"/>
              <a:t>Los medios de comunicación personal como su nombre lo dice para uso personal por ejemplo: cartas, libros, etc.</a:t>
            </a:r>
          </a:p>
          <a:p>
            <a:r>
              <a:rPr lang="es-MX" dirty="0" smtClean="0"/>
              <a:t>Y los medios de comunicación masiva son los que comunican a gran escala por ejemplo: televisión, radio, periódico, etc.</a:t>
            </a:r>
            <a:endParaRPr lang="es-MX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3016"/>
            <a:ext cx="8229600" cy="3240360"/>
          </a:xfrm>
        </p:spPr>
        <p:txBody>
          <a:bodyPr>
            <a:normAutofit lnSpcReduction="10000"/>
          </a:bodyPr>
          <a:lstStyle/>
          <a:p>
            <a:r>
              <a:rPr lang="es-MX" dirty="0"/>
              <a:t>Los medios de comunicación son los instrumentos mediante los cuales se informa y se comunica de forma masiva; son la manera como las personas, los miembros de una sociedad o de una comunidad se enteran de lo que sucede a su alrededor a nivel económico, político, social, etc. </a:t>
            </a:r>
          </a:p>
        </p:txBody>
      </p:sp>
      <p:pic>
        <p:nvPicPr>
          <p:cNvPr id="4" name="3 Imagen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1196752"/>
            <a:ext cx="7992888" cy="2376264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1403648" y="476672"/>
            <a:ext cx="64293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dirty="0" smtClean="0"/>
              <a:t>2.1 MEDIOS </a:t>
            </a:r>
            <a:r>
              <a:rPr lang="es-MX" sz="3600" dirty="0" smtClean="0"/>
              <a:t>DE COMUNICACION</a:t>
            </a:r>
            <a:endParaRPr lang="es-MX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91269"/>
            <a:ext cx="8229600" cy="4525963"/>
          </a:xfrm>
        </p:spPr>
        <p:txBody>
          <a:bodyPr/>
          <a:lstStyle/>
          <a:p>
            <a:r>
              <a:rPr lang="es-MX" dirty="0" smtClean="0"/>
              <a:t>Los medios de comunicación son la representación física de la comunicación en nuestro mundo; es decir, son el canal mediante el cual la información se obtiene, se procesa y, finalmente, se expresa, se comunica.</a:t>
            </a:r>
            <a:endParaRPr lang="es-MX" dirty="0"/>
          </a:p>
        </p:txBody>
      </p:sp>
      <p:pic>
        <p:nvPicPr>
          <p:cNvPr id="5" name="4 Imagen" descr="images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84176" y="4005064"/>
            <a:ext cx="5868144" cy="285293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63277"/>
            <a:ext cx="8229600" cy="4525963"/>
          </a:xfrm>
        </p:spPr>
        <p:txBody>
          <a:bodyPr/>
          <a:lstStyle/>
          <a:p>
            <a:r>
              <a:rPr lang="es-MX" dirty="0"/>
              <a:t>Los medios de </a:t>
            </a:r>
            <a:r>
              <a:rPr lang="es-MX" dirty="0" smtClean="0"/>
              <a:t>comunicación </a:t>
            </a:r>
            <a:r>
              <a:rPr lang="es-MX" dirty="0"/>
              <a:t>tienen una gran importancia ya que gracias a ellos la sociedad se puede mantener informada de los acontecimientos que pasen en ella.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/>
              <a:t>Por otro lado tiene una labor fundamental para mantener la democracia en el mundo entero.</a:t>
            </a:r>
          </a:p>
        </p:txBody>
      </p:sp>
      <p:pic>
        <p:nvPicPr>
          <p:cNvPr id="4" name="3 Imagen" descr="images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4221088"/>
            <a:ext cx="4824536" cy="263691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Los medios de comunicación están obligados a informar, investigar, analizar, trazar horizontes y a desarrollar sus tareas con objetividad, equidad, ética y racionalidad, consciente de la función social que desempeña.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5832648"/>
          </a:xfrm>
        </p:spPr>
        <p:txBody>
          <a:bodyPr>
            <a:normAutofit lnSpcReduction="10000"/>
          </a:bodyPr>
          <a:lstStyle/>
          <a:p>
            <a:r>
              <a:rPr lang="es-MX" dirty="0"/>
              <a:t>MEDIOS DE COMUNICACIÓN ACTUALES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b="1" dirty="0"/>
              <a:t>TIPOS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/>
              <a:t>Existen medios de comunicación personal y medios de comunicación masiva.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b="1" dirty="0"/>
              <a:t>1.Medios de comunicación personal son:</a:t>
            </a:r>
            <a:r>
              <a:rPr lang="es-MX" b="1" dirty="0" smtClean="0"/>
              <a:t/>
            </a:r>
            <a:br>
              <a:rPr lang="es-MX" b="1" dirty="0" smtClean="0"/>
            </a:br>
            <a:r>
              <a:rPr lang="es-MX" dirty="0"/>
              <a:t>El telegrama, cartas, Libros, Tarjetas de felicitación, Invitaciones de eventos, Tarjetas de presentación, etc</a:t>
            </a:r>
            <a:r>
              <a:rPr lang="es-MX" dirty="0" smtClean="0"/>
              <a:t>.</a:t>
            </a:r>
          </a:p>
          <a:p>
            <a:pPr>
              <a:buNone/>
            </a:pP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pic>
        <p:nvPicPr>
          <p:cNvPr id="6" name="5 Imagen" descr="images (7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210175"/>
            <a:ext cx="2028825" cy="1647825"/>
          </a:xfrm>
          <a:prstGeom prst="rect">
            <a:avLst/>
          </a:prstGeom>
        </p:spPr>
      </p:pic>
      <p:pic>
        <p:nvPicPr>
          <p:cNvPr id="7" name="6 Imagen" descr="images (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19872" y="5013176"/>
            <a:ext cx="2019300" cy="1844824"/>
          </a:xfrm>
          <a:prstGeom prst="rect">
            <a:avLst/>
          </a:prstGeom>
        </p:spPr>
      </p:pic>
      <p:pic>
        <p:nvPicPr>
          <p:cNvPr id="8" name="7 Imagen" descr="descarg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08104" y="5013176"/>
            <a:ext cx="2762250" cy="16573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s-MX" dirty="0" smtClean="0"/>
              <a:t> </a:t>
            </a:r>
            <a:r>
              <a:rPr lang="es-MX" b="1" dirty="0" smtClean="0"/>
              <a:t>2. Medios de comunicación masiva</a:t>
            </a:r>
            <a:r>
              <a:rPr lang="es-MX" dirty="0" smtClean="0"/>
              <a:t>: prensa, revistas, noticieros de radio y televisión, cine, páginas web.</a:t>
            </a:r>
          </a:p>
          <a:p>
            <a:pPr>
              <a:buNone/>
            </a:pPr>
            <a:r>
              <a:rPr lang="es-MX" dirty="0" smtClean="0"/>
              <a:t>    Es precisamente, comunicar, pero según su tipo de ideología pueden especializarse en; informar, educar, transmitir, entretener, formar, opinar, enseñar, etc.</a:t>
            </a:r>
            <a:endParaRPr lang="es-MX" dirty="0"/>
          </a:p>
        </p:txBody>
      </p:sp>
      <p:pic>
        <p:nvPicPr>
          <p:cNvPr id="4" name="3 Imagen" descr="images (8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4032448" cy="2232248"/>
          </a:xfrm>
          <a:prstGeom prst="rect">
            <a:avLst/>
          </a:prstGeom>
        </p:spPr>
      </p:pic>
      <p:pic>
        <p:nvPicPr>
          <p:cNvPr id="5" name="4 Imagen" descr="images (9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4365104"/>
            <a:ext cx="4067944" cy="234888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CONCLUSION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 smtClean="0"/>
              <a:t>Los medios de comunicación van evolucionando día con día y cada vez son mas accesibles para todos ya que la mayoría de las personas cuentan con internet, televisión o radio.</a:t>
            </a:r>
          </a:p>
          <a:p>
            <a:r>
              <a:rPr lang="es-MX" dirty="0" smtClean="0"/>
              <a:t>Los medios de comunicación son muy importantes ya que estos nos informan y nos transmiten información.</a:t>
            </a:r>
          </a:p>
          <a:p>
            <a:r>
              <a:rPr lang="es-MX" dirty="0" smtClean="0"/>
              <a:t>Para mi los mas importantes son la televisión, el internet y el teléfono, pero el que mas uso es el celular porque siempre lo llevo conmigo.</a:t>
            </a:r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144</TotalTime>
  <Words>366</Words>
  <Application>Microsoft Office PowerPoint</Application>
  <PresentationFormat>Presentación en pantalla (4:3)</PresentationFormat>
  <Paragraphs>25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Viajes</vt:lpstr>
      <vt:lpstr>2.1 MEDIOS DE INFORMACION Y COMUNICACION</vt:lpstr>
      <vt:lpstr>INTRODUCCION</vt:lpstr>
      <vt:lpstr>Diapositiva 3</vt:lpstr>
      <vt:lpstr>Diapositiva 4</vt:lpstr>
      <vt:lpstr>Diapositiva 5</vt:lpstr>
      <vt:lpstr>Diapositiva 6</vt:lpstr>
      <vt:lpstr>Diapositiva 7</vt:lpstr>
      <vt:lpstr>Diapositiva 8</vt:lpstr>
      <vt:lpstr>CONCLUSION</vt:lpstr>
      <vt:lpstr>bibliografia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REY</dc:creator>
  <cp:lastModifiedBy>REY</cp:lastModifiedBy>
  <cp:revision>18</cp:revision>
  <dcterms:created xsi:type="dcterms:W3CDTF">2014-03-25T22:30:43Z</dcterms:created>
  <dcterms:modified xsi:type="dcterms:W3CDTF">2014-04-12T17:44:41Z</dcterms:modified>
</cp:coreProperties>
</file>